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5"/>
    <p:restoredTop sz="74390"/>
  </p:normalViewPr>
  <p:slideViewPr>
    <p:cSldViewPr snapToGrid="0" snapToObjects="1">
      <p:cViewPr varScale="1">
        <p:scale>
          <a:sx n="82" d="100"/>
          <a:sy n="82" d="100"/>
        </p:scale>
        <p:origin x="88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D913F8-CB2E-324B-9549-6A9C9BF8C1A9}" type="datetimeFigureOut">
              <a:rPr lang="en-US" smtClean="0"/>
              <a:t>4/29/19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883E4C-61B0-4F42-87A4-73DF491BC65C}" type="slidenum">
              <a:rPr lang="en-US" smtClean="0"/>
              <a:t>‹#›</a:t>
            </a:fld>
            <a:endParaRPr lang="en-US"/>
          </a:p>
        </p:txBody>
      </p:sp>
    </p:spTree>
    <p:extLst>
      <p:ext uri="{BB962C8B-B14F-4D97-AF65-F5344CB8AC3E}">
        <p14:creationId xmlns:p14="http://schemas.microsoft.com/office/powerpoint/2010/main" val="568385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Changes in precipitation variability on global grazing lands over the last century measured as the between-year coefficient of variation of precipitation (CVP). Increases in CVP, especially in arid grazing lands, may lead to increased risk to livestock production. However, CVP trends should be interpreted with caution, as the actual changes in risk depend on the starting conditions and on-the-ground realities</a:t>
            </a:r>
            <a:r>
              <a:rPr lang="en-US" sz="1200" b="0" i="0" kern="120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5"/>
          </p:nvPr>
        </p:nvSpPr>
        <p:spPr/>
        <p:txBody>
          <a:bodyPr/>
          <a:lstStyle/>
          <a:p>
            <a:fld id="{D8883E4C-61B0-4F42-87A4-73DF491BC65C}" type="slidenum">
              <a:rPr lang="en-US" smtClean="0"/>
              <a:t>1</a:t>
            </a:fld>
            <a:endParaRPr lang="en-US"/>
          </a:p>
        </p:txBody>
      </p:sp>
    </p:spTree>
    <p:extLst>
      <p:ext uri="{BB962C8B-B14F-4D97-AF65-F5344CB8AC3E}">
        <p14:creationId xmlns:p14="http://schemas.microsoft.com/office/powerpoint/2010/main" val="678612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FCEEB-C84F-CA47-8A00-628BE2DCD8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9A21A99-866B-154B-920B-DAC07C985B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F22B6A0-DD30-A446-B24C-0A0376D3AF08}"/>
              </a:ext>
            </a:extLst>
          </p:cNvPr>
          <p:cNvSpPr>
            <a:spLocks noGrp="1"/>
          </p:cNvSpPr>
          <p:nvPr>
            <p:ph type="dt" sz="half" idx="10"/>
          </p:nvPr>
        </p:nvSpPr>
        <p:spPr/>
        <p:txBody>
          <a:bodyPr/>
          <a:lstStyle/>
          <a:p>
            <a:fld id="{3135266A-21BF-E441-91B2-E2EA190B724F}" type="datetimeFigureOut">
              <a:rPr lang="en-US" smtClean="0"/>
              <a:t>4/29/19</a:t>
            </a:fld>
            <a:endParaRPr lang="en-US"/>
          </a:p>
        </p:txBody>
      </p:sp>
      <p:sp>
        <p:nvSpPr>
          <p:cNvPr id="5" name="Footer Placeholder 4">
            <a:extLst>
              <a:ext uri="{FF2B5EF4-FFF2-40B4-BE49-F238E27FC236}">
                <a16:creationId xmlns:a16="http://schemas.microsoft.com/office/drawing/2014/main" id="{D229FEC2-1E14-1A40-B6EE-FA699BC41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BA7D69-60EE-4141-9891-DADD39A04365}"/>
              </a:ext>
            </a:extLst>
          </p:cNvPr>
          <p:cNvSpPr>
            <a:spLocks noGrp="1"/>
          </p:cNvSpPr>
          <p:nvPr>
            <p:ph type="sldNum" sz="quarter" idx="12"/>
          </p:nvPr>
        </p:nvSpPr>
        <p:spPr/>
        <p:txBody>
          <a:bodyPr/>
          <a:lstStyle/>
          <a:p>
            <a:fld id="{B4571FD8-A1C8-D34C-B298-DF098B7059A1}" type="slidenum">
              <a:rPr lang="en-US" smtClean="0"/>
              <a:t>‹#›</a:t>
            </a:fld>
            <a:endParaRPr lang="en-US"/>
          </a:p>
        </p:txBody>
      </p:sp>
    </p:spTree>
    <p:extLst>
      <p:ext uri="{BB962C8B-B14F-4D97-AF65-F5344CB8AC3E}">
        <p14:creationId xmlns:p14="http://schemas.microsoft.com/office/powerpoint/2010/main" val="4025826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6AE60-DE4D-C543-B44E-6874A6A457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0A7B65A-32E9-EB42-A8B6-E4E7B85C509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71F0E3-162A-C64E-AE3E-982260B96AB9}"/>
              </a:ext>
            </a:extLst>
          </p:cNvPr>
          <p:cNvSpPr>
            <a:spLocks noGrp="1"/>
          </p:cNvSpPr>
          <p:nvPr>
            <p:ph type="dt" sz="half" idx="10"/>
          </p:nvPr>
        </p:nvSpPr>
        <p:spPr/>
        <p:txBody>
          <a:bodyPr/>
          <a:lstStyle/>
          <a:p>
            <a:fld id="{3135266A-21BF-E441-91B2-E2EA190B724F}" type="datetimeFigureOut">
              <a:rPr lang="en-US" smtClean="0"/>
              <a:t>4/29/19</a:t>
            </a:fld>
            <a:endParaRPr lang="en-US"/>
          </a:p>
        </p:txBody>
      </p:sp>
      <p:sp>
        <p:nvSpPr>
          <p:cNvPr id="5" name="Footer Placeholder 4">
            <a:extLst>
              <a:ext uri="{FF2B5EF4-FFF2-40B4-BE49-F238E27FC236}">
                <a16:creationId xmlns:a16="http://schemas.microsoft.com/office/drawing/2014/main" id="{19895CD2-00D1-2041-AADB-5D00A026D8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EB3950-5328-244A-8CBA-4D7683FA33CD}"/>
              </a:ext>
            </a:extLst>
          </p:cNvPr>
          <p:cNvSpPr>
            <a:spLocks noGrp="1"/>
          </p:cNvSpPr>
          <p:nvPr>
            <p:ph type="sldNum" sz="quarter" idx="12"/>
          </p:nvPr>
        </p:nvSpPr>
        <p:spPr/>
        <p:txBody>
          <a:bodyPr/>
          <a:lstStyle/>
          <a:p>
            <a:fld id="{B4571FD8-A1C8-D34C-B298-DF098B7059A1}" type="slidenum">
              <a:rPr lang="en-US" smtClean="0"/>
              <a:t>‹#›</a:t>
            </a:fld>
            <a:endParaRPr lang="en-US"/>
          </a:p>
        </p:txBody>
      </p:sp>
    </p:spTree>
    <p:extLst>
      <p:ext uri="{BB962C8B-B14F-4D97-AF65-F5344CB8AC3E}">
        <p14:creationId xmlns:p14="http://schemas.microsoft.com/office/powerpoint/2010/main" val="1667327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74A68-AE25-CA49-83D9-9060619C333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511416B-302B-294D-A5DD-1CB3A5FB273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CC9227-A4FE-1C42-BA09-BD98F64A8609}"/>
              </a:ext>
            </a:extLst>
          </p:cNvPr>
          <p:cNvSpPr>
            <a:spLocks noGrp="1"/>
          </p:cNvSpPr>
          <p:nvPr>
            <p:ph type="dt" sz="half" idx="10"/>
          </p:nvPr>
        </p:nvSpPr>
        <p:spPr/>
        <p:txBody>
          <a:bodyPr/>
          <a:lstStyle/>
          <a:p>
            <a:fld id="{3135266A-21BF-E441-91B2-E2EA190B724F}" type="datetimeFigureOut">
              <a:rPr lang="en-US" smtClean="0"/>
              <a:t>4/29/19</a:t>
            </a:fld>
            <a:endParaRPr lang="en-US"/>
          </a:p>
        </p:txBody>
      </p:sp>
      <p:sp>
        <p:nvSpPr>
          <p:cNvPr id="5" name="Footer Placeholder 4">
            <a:extLst>
              <a:ext uri="{FF2B5EF4-FFF2-40B4-BE49-F238E27FC236}">
                <a16:creationId xmlns:a16="http://schemas.microsoft.com/office/drawing/2014/main" id="{2FA4DDFD-0231-F24B-AAB3-19E4CA4B9C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EA9DCD-BF93-DA45-961B-87EBC6DD372F}"/>
              </a:ext>
            </a:extLst>
          </p:cNvPr>
          <p:cNvSpPr>
            <a:spLocks noGrp="1"/>
          </p:cNvSpPr>
          <p:nvPr>
            <p:ph type="sldNum" sz="quarter" idx="12"/>
          </p:nvPr>
        </p:nvSpPr>
        <p:spPr/>
        <p:txBody>
          <a:bodyPr/>
          <a:lstStyle/>
          <a:p>
            <a:fld id="{B4571FD8-A1C8-D34C-B298-DF098B7059A1}" type="slidenum">
              <a:rPr lang="en-US" smtClean="0"/>
              <a:t>‹#›</a:t>
            </a:fld>
            <a:endParaRPr lang="en-US"/>
          </a:p>
        </p:txBody>
      </p:sp>
    </p:spTree>
    <p:extLst>
      <p:ext uri="{BB962C8B-B14F-4D97-AF65-F5344CB8AC3E}">
        <p14:creationId xmlns:p14="http://schemas.microsoft.com/office/powerpoint/2010/main" val="3455982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1FF0A-E7E4-E14F-938B-4C1A1A1B83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1D69291-49A1-2E4A-A7E4-F03EE4B9CCD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36BE8C-75AE-A04A-BFBF-F2424A017A8A}"/>
              </a:ext>
            </a:extLst>
          </p:cNvPr>
          <p:cNvSpPr>
            <a:spLocks noGrp="1"/>
          </p:cNvSpPr>
          <p:nvPr>
            <p:ph type="dt" sz="half" idx="10"/>
          </p:nvPr>
        </p:nvSpPr>
        <p:spPr/>
        <p:txBody>
          <a:bodyPr/>
          <a:lstStyle/>
          <a:p>
            <a:fld id="{3135266A-21BF-E441-91B2-E2EA190B724F}" type="datetimeFigureOut">
              <a:rPr lang="en-US" smtClean="0"/>
              <a:t>4/29/19</a:t>
            </a:fld>
            <a:endParaRPr lang="en-US"/>
          </a:p>
        </p:txBody>
      </p:sp>
      <p:sp>
        <p:nvSpPr>
          <p:cNvPr id="5" name="Footer Placeholder 4">
            <a:extLst>
              <a:ext uri="{FF2B5EF4-FFF2-40B4-BE49-F238E27FC236}">
                <a16:creationId xmlns:a16="http://schemas.microsoft.com/office/drawing/2014/main" id="{7F1C1F93-AE08-4C41-B46B-16967ADC1B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9FCDBB-C535-2644-8E4D-ECBF9775E02E}"/>
              </a:ext>
            </a:extLst>
          </p:cNvPr>
          <p:cNvSpPr>
            <a:spLocks noGrp="1"/>
          </p:cNvSpPr>
          <p:nvPr>
            <p:ph type="sldNum" sz="quarter" idx="12"/>
          </p:nvPr>
        </p:nvSpPr>
        <p:spPr/>
        <p:txBody>
          <a:bodyPr/>
          <a:lstStyle/>
          <a:p>
            <a:fld id="{B4571FD8-A1C8-D34C-B298-DF098B7059A1}" type="slidenum">
              <a:rPr lang="en-US" smtClean="0"/>
              <a:t>‹#›</a:t>
            </a:fld>
            <a:endParaRPr lang="en-US"/>
          </a:p>
        </p:txBody>
      </p:sp>
    </p:spTree>
    <p:extLst>
      <p:ext uri="{BB962C8B-B14F-4D97-AF65-F5344CB8AC3E}">
        <p14:creationId xmlns:p14="http://schemas.microsoft.com/office/powerpoint/2010/main" val="1024445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73D4B-70E7-464C-811D-1E351DF9CC5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35A3917-C3CC-3D42-9DB7-6781E927D2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BDB6A39-8F78-3A46-B0CF-B7EADA98DACA}"/>
              </a:ext>
            </a:extLst>
          </p:cNvPr>
          <p:cNvSpPr>
            <a:spLocks noGrp="1"/>
          </p:cNvSpPr>
          <p:nvPr>
            <p:ph type="dt" sz="half" idx="10"/>
          </p:nvPr>
        </p:nvSpPr>
        <p:spPr/>
        <p:txBody>
          <a:bodyPr/>
          <a:lstStyle/>
          <a:p>
            <a:fld id="{3135266A-21BF-E441-91B2-E2EA190B724F}" type="datetimeFigureOut">
              <a:rPr lang="en-US" smtClean="0"/>
              <a:t>4/29/19</a:t>
            </a:fld>
            <a:endParaRPr lang="en-US"/>
          </a:p>
        </p:txBody>
      </p:sp>
      <p:sp>
        <p:nvSpPr>
          <p:cNvPr id="5" name="Footer Placeholder 4">
            <a:extLst>
              <a:ext uri="{FF2B5EF4-FFF2-40B4-BE49-F238E27FC236}">
                <a16:creationId xmlns:a16="http://schemas.microsoft.com/office/drawing/2014/main" id="{8F4F8DD1-7E7F-1246-8F4D-B870473405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D04704-5E17-2C42-8139-C9DACCB051D5}"/>
              </a:ext>
            </a:extLst>
          </p:cNvPr>
          <p:cNvSpPr>
            <a:spLocks noGrp="1"/>
          </p:cNvSpPr>
          <p:nvPr>
            <p:ph type="sldNum" sz="quarter" idx="12"/>
          </p:nvPr>
        </p:nvSpPr>
        <p:spPr/>
        <p:txBody>
          <a:bodyPr/>
          <a:lstStyle/>
          <a:p>
            <a:fld id="{B4571FD8-A1C8-D34C-B298-DF098B7059A1}" type="slidenum">
              <a:rPr lang="en-US" smtClean="0"/>
              <a:t>‹#›</a:t>
            </a:fld>
            <a:endParaRPr lang="en-US"/>
          </a:p>
        </p:txBody>
      </p:sp>
    </p:spTree>
    <p:extLst>
      <p:ext uri="{BB962C8B-B14F-4D97-AF65-F5344CB8AC3E}">
        <p14:creationId xmlns:p14="http://schemas.microsoft.com/office/powerpoint/2010/main" val="3959793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BE6E2-315F-6E46-97EF-1CB95C50B1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D85847-791B-7543-B221-3F1A85128C7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4787933-B584-E947-9F19-0830B808694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6671AE2-DC62-3C4D-918D-9CD99ED95076}"/>
              </a:ext>
            </a:extLst>
          </p:cNvPr>
          <p:cNvSpPr>
            <a:spLocks noGrp="1"/>
          </p:cNvSpPr>
          <p:nvPr>
            <p:ph type="dt" sz="half" idx="10"/>
          </p:nvPr>
        </p:nvSpPr>
        <p:spPr/>
        <p:txBody>
          <a:bodyPr/>
          <a:lstStyle/>
          <a:p>
            <a:fld id="{3135266A-21BF-E441-91B2-E2EA190B724F}" type="datetimeFigureOut">
              <a:rPr lang="en-US" smtClean="0"/>
              <a:t>4/29/19</a:t>
            </a:fld>
            <a:endParaRPr lang="en-US"/>
          </a:p>
        </p:txBody>
      </p:sp>
      <p:sp>
        <p:nvSpPr>
          <p:cNvPr id="6" name="Footer Placeholder 5">
            <a:extLst>
              <a:ext uri="{FF2B5EF4-FFF2-40B4-BE49-F238E27FC236}">
                <a16:creationId xmlns:a16="http://schemas.microsoft.com/office/drawing/2014/main" id="{52C37F58-B6E5-4247-81B9-54FB38B1C4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C0A9C0-CEDE-AF4F-AFF4-BD6EEE89697E}"/>
              </a:ext>
            </a:extLst>
          </p:cNvPr>
          <p:cNvSpPr>
            <a:spLocks noGrp="1"/>
          </p:cNvSpPr>
          <p:nvPr>
            <p:ph type="sldNum" sz="quarter" idx="12"/>
          </p:nvPr>
        </p:nvSpPr>
        <p:spPr/>
        <p:txBody>
          <a:bodyPr/>
          <a:lstStyle/>
          <a:p>
            <a:fld id="{B4571FD8-A1C8-D34C-B298-DF098B7059A1}" type="slidenum">
              <a:rPr lang="en-US" smtClean="0"/>
              <a:t>‹#›</a:t>
            </a:fld>
            <a:endParaRPr lang="en-US"/>
          </a:p>
        </p:txBody>
      </p:sp>
    </p:spTree>
    <p:extLst>
      <p:ext uri="{BB962C8B-B14F-4D97-AF65-F5344CB8AC3E}">
        <p14:creationId xmlns:p14="http://schemas.microsoft.com/office/powerpoint/2010/main" val="74640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C3A06-754E-DB4E-86E5-CC6B52C842E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2ABD6B9-383B-5C40-B421-C9B09BD970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E74661B-BE51-F24A-AC95-F4EC3B36C81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F45BA14-3467-1647-9EB0-7FB9975154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D2062F4-0389-394B-AE42-B353C234100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688000-D54E-964E-8503-3B6F903D47FF}"/>
              </a:ext>
            </a:extLst>
          </p:cNvPr>
          <p:cNvSpPr>
            <a:spLocks noGrp="1"/>
          </p:cNvSpPr>
          <p:nvPr>
            <p:ph type="dt" sz="half" idx="10"/>
          </p:nvPr>
        </p:nvSpPr>
        <p:spPr/>
        <p:txBody>
          <a:bodyPr/>
          <a:lstStyle/>
          <a:p>
            <a:fld id="{3135266A-21BF-E441-91B2-E2EA190B724F}" type="datetimeFigureOut">
              <a:rPr lang="en-US" smtClean="0"/>
              <a:t>4/29/19</a:t>
            </a:fld>
            <a:endParaRPr lang="en-US"/>
          </a:p>
        </p:txBody>
      </p:sp>
      <p:sp>
        <p:nvSpPr>
          <p:cNvPr id="8" name="Footer Placeholder 7">
            <a:extLst>
              <a:ext uri="{FF2B5EF4-FFF2-40B4-BE49-F238E27FC236}">
                <a16:creationId xmlns:a16="http://schemas.microsoft.com/office/drawing/2014/main" id="{5DF24E5E-AF47-1841-AD7A-1B4FF6EF257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5EBFD7D-7B4C-7C4C-B694-632D04EDB061}"/>
              </a:ext>
            </a:extLst>
          </p:cNvPr>
          <p:cNvSpPr>
            <a:spLocks noGrp="1"/>
          </p:cNvSpPr>
          <p:nvPr>
            <p:ph type="sldNum" sz="quarter" idx="12"/>
          </p:nvPr>
        </p:nvSpPr>
        <p:spPr/>
        <p:txBody>
          <a:bodyPr/>
          <a:lstStyle/>
          <a:p>
            <a:fld id="{B4571FD8-A1C8-D34C-B298-DF098B7059A1}" type="slidenum">
              <a:rPr lang="en-US" smtClean="0"/>
              <a:t>‹#›</a:t>
            </a:fld>
            <a:endParaRPr lang="en-US"/>
          </a:p>
        </p:txBody>
      </p:sp>
    </p:spTree>
    <p:extLst>
      <p:ext uri="{BB962C8B-B14F-4D97-AF65-F5344CB8AC3E}">
        <p14:creationId xmlns:p14="http://schemas.microsoft.com/office/powerpoint/2010/main" val="3479597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DDDB5-E962-154E-8107-F10E534AD28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C8E5C20-A238-E44E-824F-34FC1CE10921}"/>
              </a:ext>
            </a:extLst>
          </p:cNvPr>
          <p:cNvSpPr>
            <a:spLocks noGrp="1"/>
          </p:cNvSpPr>
          <p:nvPr>
            <p:ph type="dt" sz="half" idx="10"/>
          </p:nvPr>
        </p:nvSpPr>
        <p:spPr/>
        <p:txBody>
          <a:bodyPr/>
          <a:lstStyle/>
          <a:p>
            <a:fld id="{3135266A-21BF-E441-91B2-E2EA190B724F}" type="datetimeFigureOut">
              <a:rPr lang="en-US" smtClean="0"/>
              <a:t>4/29/19</a:t>
            </a:fld>
            <a:endParaRPr lang="en-US"/>
          </a:p>
        </p:txBody>
      </p:sp>
      <p:sp>
        <p:nvSpPr>
          <p:cNvPr id="4" name="Footer Placeholder 3">
            <a:extLst>
              <a:ext uri="{FF2B5EF4-FFF2-40B4-BE49-F238E27FC236}">
                <a16:creationId xmlns:a16="http://schemas.microsoft.com/office/drawing/2014/main" id="{295332D7-14A2-7342-BEB3-46A2E100024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71DA1C4-C42C-4046-A903-C43A92673A80}"/>
              </a:ext>
            </a:extLst>
          </p:cNvPr>
          <p:cNvSpPr>
            <a:spLocks noGrp="1"/>
          </p:cNvSpPr>
          <p:nvPr>
            <p:ph type="sldNum" sz="quarter" idx="12"/>
          </p:nvPr>
        </p:nvSpPr>
        <p:spPr/>
        <p:txBody>
          <a:bodyPr/>
          <a:lstStyle/>
          <a:p>
            <a:fld id="{B4571FD8-A1C8-D34C-B298-DF098B7059A1}" type="slidenum">
              <a:rPr lang="en-US" smtClean="0"/>
              <a:t>‹#›</a:t>
            </a:fld>
            <a:endParaRPr lang="en-US"/>
          </a:p>
        </p:txBody>
      </p:sp>
    </p:spTree>
    <p:extLst>
      <p:ext uri="{BB962C8B-B14F-4D97-AF65-F5344CB8AC3E}">
        <p14:creationId xmlns:p14="http://schemas.microsoft.com/office/powerpoint/2010/main" val="3494837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B6FF19-FE6A-5A49-B30C-BCB7582DFF95}"/>
              </a:ext>
            </a:extLst>
          </p:cNvPr>
          <p:cNvSpPr>
            <a:spLocks noGrp="1"/>
          </p:cNvSpPr>
          <p:nvPr>
            <p:ph type="dt" sz="half" idx="10"/>
          </p:nvPr>
        </p:nvSpPr>
        <p:spPr/>
        <p:txBody>
          <a:bodyPr/>
          <a:lstStyle/>
          <a:p>
            <a:fld id="{3135266A-21BF-E441-91B2-E2EA190B724F}" type="datetimeFigureOut">
              <a:rPr lang="en-US" smtClean="0"/>
              <a:t>4/29/19</a:t>
            </a:fld>
            <a:endParaRPr lang="en-US"/>
          </a:p>
        </p:txBody>
      </p:sp>
      <p:sp>
        <p:nvSpPr>
          <p:cNvPr id="3" name="Footer Placeholder 2">
            <a:extLst>
              <a:ext uri="{FF2B5EF4-FFF2-40B4-BE49-F238E27FC236}">
                <a16:creationId xmlns:a16="http://schemas.microsoft.com/office/drawing/2014/main" id="{173D42FC-0E14-8F48-9AE1-6C21EDFDB92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8E97FA-8098-EE41-896A-674FF868DD20}"/>
              </a:ext>
            </a:extLst>
          </p:cNvPr>
          <p:cNvSpPr>
            <a:spLocks noGrp="1"/>
          </p:cNvSpPr>
          <p:nvPr>
            <p:ph type="sldNum" sz="quarter" idx="12"/>
          </p:nvPr>
        </p:nvSpPr>
        <p:spPr/>
        <p:txBody>
          <a:bodyPr/>
          <a:lstStyle/>
          <a:p>
            <a:fld id="{B4571FD8-A1C8-D34C-B298-DF098B7059A1}" type="slidenum">
              <a:rPr lang="en-US" smtClean="0"/>
              <a:t>‹#›</a:t>
            </a:fld>
            <a:endParaRPr lang="en-US"/>
          </a:p>
        </p:txBody>
      </p:sp>
    </p:spTree>
    <p:extLst>
      <p:ext uri="{BB962C8B-B14F-4D97-AF65-F5344CB8AC3E}">
        <p14:creationId xmlns:p14="http://schemas.microsoft.com/office/powerpoint/2010/main" val="2963243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8DF51-860E-BE45-A1ED-32F9F49735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08870BB-FE28-E748-88E3-BDA580A148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034EE26-FBFA-9644-9113-000CA54160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7C0021-E820-D544-9398-62FBD24BC744}"/>
              </a:ext>
            </a:extLst>
          </p:cNvPr>
          <p:cNvSpPr>
            <a:spLocks noGrp="1"/>
          </p:cNvSpPr>
          <p:nvPr>
            <p:ph type="dt" sz="half" idx="10"/>
          </p:nvPr>
        </p:nvSpPr>
        <p:spPr/>
        <p:txBody>
          <a:bodyPr/>
          <a:lstStyle/>
          <a:p>
            <a:fld id="{3135266A-21BF-E441-91B2-E2EA190B724F}" type="datetimeFigureOut">
              <a:rPr lang="en-US" smtClean="0"/>
              <a:t>4/29/19</a:t>
            </a:fld>
            <a:endParaRPr lang="en-US"/>
          </a:p>
        </p:txBody>
      </p:sp>
      <p:sp>
        <p:nvSpPr>
          <p:cNvPr id="6" name="Footer Placeholder 5">
            <a:extLst>
              <a:ext uri="{FF2B5EF4-FFF2-40B4-BE49-F238E27FC236}">
                <a16:creationId xmlns:a16="http://schemas.microsoft.com/office/drawing/2014/main" id="{4DE8BFD3-FFEB-FB43-B96D-114C152572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67BDFF-B99A-D442-991D-3803486B39B3}"/>
              </a:ext>
            </a:extLst>
          </p:cNvPr>
          <p:cNvSpPr>
            <a:spLocks noGrp="1"/>
          </p:cNvSpPr>
          <p:nvPr>
            <p:ph type="sldNum" sz="quarter" idx="12"/>
          </p:nvPr>
        </p:nvSpPr>
        <p:spPr/>
        <p:txBody>
          <a:bodyPr/>
          <a:lstStyle/>
          <a:p>
            <a:fld id="{B4571FD8-A1C8-D34C-B298-DF098B7059A1}" type="slidenum">
              <a:rPr lang="en-US" smtClean="0"/>
              <a:t>‹#›</a:t>
            </a:fld>
            <a:endParaRPr lang="en-US"/>
          </a:p>
        </p:txBody>
      </p:sp>
    </p:spTree>
    <p:extLst>
      <p:ext uri="{BB962C8B-B14F-4D97-AF65-F5344CB8AC3E}">
        <p14:creationId xmlns:p14="http://schemas.microsoft.com/office/powerpoint/2010/main" val="2168901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1C5F3-23F9-A647-A23F-6D2DB65182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18F9B31-A43F-0B4F-A671-D8100447C5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82259C4-8B18-5D45-B731-954D46769D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53578F5-5F74-A343-9A51-F86B61D4C458}"/>
              </a:ext>
            </a:extLst>
          </p:cNvPr>
          <p:cNvSpPr>
            <a:spLocks noGrp="1"/>
          </p:cNvSpPr>
          <p:nvPr>
            <p:ph type="dt" sz="half" idx="10"/>
          </p:nvPr>
        </p:nvSpPr>
        <p:spPr/>
        <p:txBody>
          <a:bodyPr/>
          <a:lstStyle/>
          <a:p>
            <a:fld id="{3135266A-21BF-E441-91B2-E2EA190B724F}" type="datetimeFigureOut">
              <a:rPr lang="en-US" smtClean="0"/>
              <a:t>4/29/19</a:t>
            </a:fld>
            <a:endParaRPr lang="en-US"/>
          </a:p>
        </p:txBody>
      </p:sp>
      <p:sp>
        <p:nvSpPr>
          <p:cNvPr id="6" name="Footer Placeholder 5">
            <a:extLst>
              <a:ext uri="{FF2B5EF4-FFF2-40B4-BE49-F238E27FC236}">
                <a16:creationId xmlns:a16="http://schemas.microsoft.com/office/drawing/2014/main" id="{DEAAAF78-CA49-6643-9618-F130070CA3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1DAF35-E762-C447-97AC-47B21F098C35}"/>
              </a:ext>
            </a:extLst>
          </p:cNvPr>
          <p:cNvSpPr>
            <a:spLocks noGrp="1"/>
          </p:cNvSpPr>
          <p:nvPr>
            <p:ph type="sldNum" sz="quarter" idx="12"/>
          </p:nvPr>
        </p:nvSpPr>
        <p:spPr/>
        <p:txBody>
          <a:bodyPr/>
          <a:lstStyle/>
          <a:p>
            <a:fld id="{B4571FD8-A1C8-D34C-B298-DF098B7059A1}" type="slidenum">
              <a:rPr lang="en-US" smtClean="0"/>
              <a:t>‹#›</a:t>
            </a:fld>
            <a:endParaRPr lang="en-US"/>
          </a:p>
        </p:txBody>
      </p:sp>
    </p:spTree>
    <p:extLst>
      <p:ext uri="{BB962C8B-B14F-4D97-AF65-F5344CB8AC3E}">
        <p14:creationId xmlns:p14="http://schemas.microsoft.com/office/powerpoint/2010/main" val="2430026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BB89A0-2B65-FB4F-B458-33205BAB28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4CCCB5B-F133-7044-8680-22ECB16257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02C786-DC29-1D46-8410-EF1D452004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5266A-21BF-E441-91B2-E2EA190B724F}" type="datetimeFigureOut">
              <a:rPr lang="en-US" smtClean="0"/>
              <a:t>4/29/19</a:t>
            </a:fld>
            <a:endParaRPr lang="en-US"/>
          </a:p>
        </p:txBody>
      </p:sp>
      <p:sp>
        <p:nvSpPr>
          <p:cNvPr id="5" name="Footer Placeholder 4">
            <a:extLst>
              <a:ext uri="{FF2B5EF4-FFF2-40B4-BE49-F238E27FC236}">
                <a16:creationId xmlns:a16="http://schemas.microsoft.com/office/drawing/2014/main" id="{D89CAF9B-3C05-414A-8706-B84FD99739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49A9F39-9E6F-DA45-9FB6-7B7852B1CB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571FD8-A1C8-D34C-B298-DF098B7059A1}" type="slidenum">
              <a:rPr lang="en-US" smtClean="0"/>
              <a:t>‹#›</a:t>
            </a:fld>
            <a:endParaRPr lang="en-US"/>
          </a:p>
        </p:txBody>
      </p:sp>
    </p:spTree>
    <p:extLst>
      <p:ext uri="{BB962C8B-B14F-4D97-AF65-F5344CB8AC3E}">
        <p14:creationId xmlns:p14="http://schemas.microsoft.com/office/powerpoint/2010/main" val="606556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1698CAF-4D0F-1245-881D-03F43458B750}"/>
              </a:ext>
            </a:extLst>
          </p:cNvPr>
          <p:cNvPicPr>
            <a:picLocks noChangeAspect="1"/>
          </p:cNvPicPr>
          <p:nvPr/>
        </p:nvPicPr>
        <p:blipFill>
          <a:blip r:embed="rId3"/>
          <a:stretch>
            <a:fillRect/>
          </a:stretch>
        </p:blipFill>
        <p:spPr>
          <a:xfrm>
            <a:off x="116731" y="131790"/>
            <a:ext cx="11386069" cy="6278738"/>
          </a:xfrm>
          <a:prstGeom prst="rect">
            <a:avLst/>
          </a:prstGeom>
        </p:spPr>
      </p:pic>
    </p:spTree>
    <p:extLst>
      <p:ext uri="{BB962C8B-B14F-4D97-AF65-F5344CB8AC3E}">
        <p14:creationId xmlns:p14="http://schemas.microsoft.com/office/powerpoint/2010/main" val="39168865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69</Words>
  <Application>Microsoft Macintosh PowerPoint</Application>
  <PresentationFormat>Widescreen</PresentationFormat>
  <Paragraphs>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Lindsey Sloat</dc:creator>
  <cp:lastModifiedBy>Steven Davis</cp:lastModifiedBy>
  <cp:revision>1</cp:revision>
  <dcterms:created xsi:type="dcterms:W3CDTF">2019-04-29T16:08:03Z</dcterms:created>
  <dcterms:modified xsi:type="dcterms:W3CDTF">2019-04-29T19:47:33Z</dcterms:modified>
</cp:coreProperties>
</file>