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6969"/>
  </p:normalViewPr>
  <p:slideViewPr>
    <p:cSldViewPr snapToGrid="0" snapToObjects="1">
      <p:cViewPr varScale="1">
        <p:scale>
          <a:sx n="88" d="100"/>
          <a:sy n="88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E40C0-4F42-D54C-8CF6-DF35B3AFE76C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FFB47-8B01-E041-8B2B-DC8321AC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5B1702-1AF6-E948-AC3A-5C4112540A62}" type="slidenum">
              <a:rPr lang="en-US" sz="1200">
                <a:latin typeface="Calibri Regular" charset="0"/>
              </a:rPr>
              <a:pPr/>
              <a:t>1</a:t>
            </a:fld>
            <a:endParaRPr lang="en-US" sz="1200" dirty="0">
              <a:latin typeface="Calibri Regular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indicate the dominant role of specific technologies and processes. Green, electricity generation and transmission; blue, hydrogen production and transport; purple, hydrocarbon production and transport; orange, ammonia production and transport; red, carbon management; and black, end uses of energy and materials.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11FE-C13C-CB4F-8D4B-789E6C8B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C77A5-602F-814D-914A-14DC99F45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586D9-670D-0B41-B1C3-D4D79437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24A2F-8FDC-534D-A1C4-27AB8201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7F9C-6FCA-7F4B-BDD3-93542BAA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3C7-5D95-E645-B8B4-E1F5C74B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6F2CD-576C-B246-A641-44E766D43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A6B3A-9BC6-BC48-9A90-7DCB9CE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6655-02AB-E744-AD85-3D17FD1E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EB44-EF5A-AD44-8F16-0D157435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AEBD4-CE4E-C241-89D0-CD57584CE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599A3-F2E8-A744-945F-A6F5D9909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337C-3EF2-BE49-A58E-56964643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C36E8-67D4-8C4A-B8F7-9A220A80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B71BA-F20D-394A-9C7F-97F70BBF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81E0-B782-E74E-AAC1-CBC7BB4F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93DEF-7DF1-824B-89D7-43924946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A5C2B-6211-F444-9955-28605F60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D59E4-224F-2E43-87CE-DA210675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53108-ACED-3244-A9F8-6AAC10E2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4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651D-9751-6447-884F-81621856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EA482-3BE6-1C44-AE4F-E32966E01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94AF8-4700-9A4A-B560-A8997B89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A491-BAB9-7649-98A0-6D6D95D2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8C4D-440B-9045-B03D-BB02B93B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8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5037-4198-7447-A23A-E00E0342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AEE5F-9972-874C-B8D9-9B926A06B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A6BBC-6A16-0646-A990-C7BAB21C9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E55F2-658F-8B4A-9A4E-69233BF9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92FDD-A1A7-5642-912C-0E854105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4467C-C699-A647-84B7-E670E19F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9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562B-CE8C-0E48-8927-5C0722A3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6D4D-CEA2-D249-BAFA-62107648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B266F-7F2A-9C49-BD05-3A4A073A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AED19-E205-9D4E-A702-3615A04BA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08277-8EF0-EF4B-BA9B-B5EF89844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EB76F-B5C2-F444-BDB0-34FAC3D7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5F864-EDDB-5B4D-A374-C92D2BA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67D77-5CEE-E74A-8848-0DC6CFCD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234B-74B9-B348-BFB7-7B071FCB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43B7E-5B23-434F-94A0-432B6114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01A9C-CEA5-2E42-B1E2-CB3F7808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AD0E7-8528-A246-A5E8-2A116D27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03740-CFE0-7240-B089-14BEB4F7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2433C-FB7F-B04D-9FA6-E2A8F838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CC25B-CE17-2B4F-B75F-3486E6B2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2751-682C-0140-9B52-8AAEE0C2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A646-6A79-CC4C-8C31-B58442E6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A5B60-888D-9144-AEC0-2D7081183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4B6E0-5663-974A-8F90-B1BF4FB6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FF8E-44B9-FA45-AC38-EBDC3F8C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A924B-9EC8-404D-82CC-5FE042AD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29A6-CF90-D443-9945-0476B965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B91DC-618C-D148-9A84-164627BC3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7DD75-891C-C244-BBBB-59EB6954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269F6-81A0-D64C-B63E-4D140621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1F6F-E144-EE4E-B703-0FB2BB70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D7F28-0544-2C44-B0EA-A1CD64C5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3635A-594D-C040-9949-A35F6BE0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30E50-CD76-994A-9317-37C170FE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A9DC9-EB38-9946-B8E6-1AF11B5CA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EF7C-1933-AB4E-A48E-00F055B2A02D}" type="datetimeFigureOut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DC03C-D15A-C447-9AFB-8BF998C62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FA35A-6C0E-444D-A596-FA50ACA17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3E7A-FBEA-0346-93AF-7E64986D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7547" y="224831"/>
            <a:ext cx="8282968" cy="633091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Schematic of an integrated system that can provide essential energy services without adding any CO</a:t>
            </a:r>
            <a:r>
              <a:rPr lang="en-US" sz="2000" baseline="-25000" dirty="0"/>
              <a:t>2</a:t>
            </a:r>
            <a:r>
              <a:rPr lang="en-US" sz="2000" dirty="0"/>
              <a:t> to the atmosphere.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2384"/>
            <a:ext cx="10058400" cy="568076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E2347F7E-AB53-D144-808A-028765A1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018" y="6480596"/>
            <a:ext cx="1793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 Regular" charset="0"/>
                <a:cs typeface="Calibri Regular" charset="0"/>
              </a:rPr>
              <a:t>Davis et al., </a:t>
            </a:r>
            <a:r>
              <a:rPr lang="en-US" sz="1200" i="1" dirty="0">
                <a:latin typeface="Calibri Regular" charset="0"/>
                <a:cs typeface="Calibri Regular" charset="0"/>
              </a:rPr>
              <a:t>Science</a:t>
            </a:r>
            <a:r>
              <a:rPr lang="en-US" sz="1200" dirty="0">
                <a:latin typeface="Calibri Regular" charset="0"/>
                <a:cs typeface="Calibri Regular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81668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Calibri Regular</vt:lpstr>
      <vt:lpstr>Office Theme</vt:lpstr>
      <vt:lpstr>Schematic of an integrated system that can provide essential energy services without adding any CO2 to the atmosphere.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Schematic of an integrated system that can provide essential energy services without adding any CO2 to the atmosphere.</dc:title>
  <dc:creator>Steven Davis</dc:creator>
  <cp:lastModifiedBy>Steven Davis</cp:lastModifiedBy>
  <cp:revision>1</cp:revision>
  <dcterms:created xsi:type="dcterms:W3CDTF">2019-04-29T21:55:18Z</dcterms:created>
  <dcterms:modified xsi:type="dcterms:W3CDTF">2019-04-29T22:01:08Z</dcterms:modified>
</cp:coreProperties>
</file>