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9BF7-D7C3-8644-80A9-95BDBE5E17FC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9FEE8-3C46-944D-8331-D1E85C4C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28" y="264596"/>
            <a:ext cx="7772400" cy="544365"/>
          </a:xfrm>
        </p:spPr>
        <p:txBody>
          <a:bodyPr/>
          <a:lstStyle/>
          <a:p>
            <a:pPr algn="l"/>
            <a:r>
              <a:rPr lang="en-US" sz="2000" dirty="0" smtClean="0">
                <a:latin typeface="Helvetica Neue Light"/>
                <a:cs typeface="Helvetica Neue Light"/>
              </a:rPr>
              <a:t>Consumption-based accounting of CO</a:t>
            </a:r>
            <a:r>
              <a:rPr lang="en-US" sz="20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2000" dirty="0" smtClean="0">
                <a:latin typeface="Helvetica Neue Light"/>
                <a:cs typeface="Helvetica Neue Light"/>
              </a:rPr>
              <a:t> emissions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9802" y="5397110"/>
            <a:ext cx="5932302" cy="54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Helvetica Neue Light"/>
                <a:cs typeface="Helvetica Neue Light"/>
              </a:rPr>
              <a:t>Mt CO</a:t>
            </a:r>
            <a:r>
              <a:rPr lang="en-US" sz="1800" baseline="-25000" dirty="0" smtClean="0">
                <a:latin typeface="Helvetica Neue Light"/>
                <a:cs typeface="Helvetica Neue Light"/>
              </a:rPr>
              <a:t>2</a:t>
            </a:r>
            <a:r>
              <a:rPr lang="en-US" sz="1800" dirty="0" smtClean="0">
                <a:latin typeface="Helvetica Neue Light"/>
                <a:cs typeface="Helvetica Neue Light"/>
              </a:rPr>
              <a:t> emissions embodied in international trade in 2004, from net exporters (blues) to net importers (reds)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DC10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535"/>
            <a:ext cx="9144000" cy="46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Consumption-based accounting of CO2 emissions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Consumption-based accounting of CO2 emissions</dc:title>
  <dc:creator>Steven Davis</dc:creator>
  <cp:lastModifiedBy>Steven Davis</cp:lastModifiedBy>
  <cp:revision>2</cp:revision>
  <dcterms:created xsi:type="dcterms:W3CDTF">2015-10-19T20:22:53Z</dcterms:created>
  <dcterms:modified xsi:type="dcterms:W3CDTF">2015-10-19T20:47:53Z</dcterms:modified>
</cp:coreProperties>
</file>