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28" y="145528"/>
            <a:ext cx="7772400" cy="544365"/>
          </a:xfrm>
        </p:spPr>
        <p:txBody>
          <a:bodyPr/>
          <a:lstStyle/>
          <a:p>
            <a:pPr algn="l"/>
            <a:r>
              <a:rPr lang="en-US" sz="2000" dirty="0" smtClean="0">
                <a:latin typeface="Helvetica Neue Light"/>
                <a:cs typeface="Helvetica Neue Light"/>
              </a:rPr>
              <a:t>Committed </a:t>
            </a:r>
            <a:r>
              <a:rPr lang="en-US" sz="2000" dirty="0" smtClean="0">
                <a:latin typeface="Helvetica Neue Light"/>
                <a:cs typeface="Helvetica Neue Light"/>
              </a:rPr>
              <a:t>CO</a:t>
            </a:r>
            <a:r>
              <a:rPr lang="en-US" sz="20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smtClean="0">
                <a:latin typeface="Helvetica Neue Light"/>
                <a:cs typeface="Helvetica Neue Light"/>
              </a:rPr>
              <a:t>emissions - sectors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35313" y="5780774"/>
            <a:ext cx="5932302" cy="54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Helvetica Neue Light"/>
                <a:cs typeface="Helvetica Neue Light"/>
              </a:rPr>
              <a:t>Future </a:t>
            </a:r>
            <a:r>
              <a:rPr lang="en-US" sz="1800" dirty="0" smtClean="0">
                <a:latin typeface="Helvetica Neue Light"/>
                <a:cs typeface="Helvetica Neue Light"/>
              </a:rPr>
              <a:t>CO</a:t>
            </a:r>
            <a:r>
              <a:rPr lang="en-US" sz="18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1800" dirty="0" smtClean="0">
                <a:latin typeface="Helvetica Neue Light"/>
                <a:cs typeface="Helvetica Neue Light"/>
              </a:rPr>
              <a:t> </a:t>
            </a:r>
            <a:r>
              <a:rPr lang="en-US" sz="1800" dirty="0" smtClean="0">
                <a:latin typeface="Helvetica Neue Light"/>
                <a:cs typeface="Helvetica Neue Light"/>
              </a:rPr>
              <a:t>emissions </a:t>
            </a:r>
            <a:r>
              <a:rPr lang="en-US" sz="1800" dirty="0" smtClean="0">
                <a:latin typeface="Helvetica Neue Light"/>
                <a:cs typeface="Helvetica Neue Light"/>
              </a:rPr>
              <a:t>that can be anticipated to come from energy infrastructure existing as of 2010.  Cumulative total is </a:t>
            </a:r>
            <a:r>
              <a:rPr lang="en-US" sz="1800" dirty="0" smtClean="0">
                <a:latin typeface="Helvetica Neue"/>
                <a:cs typeface="Helvetica Neue"/>
              </a:rPr>
              <a:t>494 </a:t>
            </a:r>
            <a:r>
              <a:rPr lang="en-US" sz="1800" dirty="0" err="1" smtClean="0">
                <a:latin typeface="Helvetica Neue"/>
                <a:cs typeface="Helvetica Neue"/>
              </a:rPr>
              <a:t>Gt</a:t>
            </a:r>
            <a:r>
              <a:rPr lang="en-US" sz="1800" dirty="0" smtClean="0">
                <a:latin typeface="Helvetica Neue"/>
                <a:cs typeface="Helvetica Neue"/>
              </a:rPr>
              <a:t> CO</a:t>
            </a:r>
            <a:r>
              <a:rPr lang="en-US" sz="1800" baseline="-25000" dirty="0" smtClean="0">
                <a:latin typeface="Helvetica Neue"/>
                <a:cs typeface="Helvetica Neue"/>
              </a:rPr>
              <a:t>2</a:t>
            </a:r>
            <a:r>
              <a:rPr lang="en-US" sz="1800" dirty="0" smtClean="0">
                <a:latin typeface="Helvetica Neue Light"/>
                <a:cs typeface="Helvetica Neue Light"/>
              </a:rPr>
              <a:t>.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DCM10_Tr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33" y="1106826"/>
            <a:ext cx="4971288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28" y="145528"/>
            <a:ext cx="7772400" cy="544365"/>
          </a:xfrm>
        </p:spPr>
        <p:txBody>
          <a:bodyPr/>
          <a:lstStyle/>
          <a:p>
            <a:pPr algn="l"/>
            <a:r>
              <a:rPr lang="en-US" sz="2000" dirty="0" smtClean="0">
                <a:latin typeface="Helvetica Neue Light"/>
                <a:cs typeface="Helvetica Neue Light"/>
              </a:rPr>
              <a:t>Committed </a:t>
            </a:r>
            <a:r>
              <a:rPr lang="en-US" sz="2000" dirty="0" smtClean="0">
                <a:latin typeface="Helvetica Neue Light"/>
                <a:cs typeface="Helvetica Neue Light"/>
              </a:rPr>
              <a:t>CO</a:t>
            </a:r>
            <a:r>
              <a:rPr lang="en-US" sz="20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smtClean="0">
                <a:latin typeface="Helvetica Neue Light"/>
                <a:cs typeface="Helvetica Neue Light"/>
              </a:rPr>
              <a:t>emissions - regions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35313" y="5780774"/>
            <a:ext cx="5932302" cy="54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Helvetica Neue Light"/>
                <a:cs typeface="Helvetica Neue Light"/>
              </a:rPr>
              <a:t>Future </a:t>
            </a:r>
            <a:r>
              <a:rPr lang="en-US" sz="1800" dirty="0" smtClean="0">
                <a:latin typeface="Helvetica Neue Light"/>
                <a:cs typeface="Helvetica Neue Light"/>
              </a:rPr>
              <a:t>CO</a:t>
            </a:r>
            <a:r>
              <a:rPr lang="en-US" sz="18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1800" dirty="0" smtClean="0">
                <a:latin typeface="Helvetica Neue Light"/>
                <a:cs typeface="Helvetica Neue Light"/>
              </a:rPr>
              <a:t> </a:t>
            </a:r>
            <a:r>
              <a:rPr lang="en-US" sz="1800" dirty="0" smtClean="0">
                <a:latin typeface="Helvetica Neue Light"/>
                <a:cs typeface="Helvetica Neue Light"/>
              </a:rPr>
              <a:t>emissions </a:t>
            </a:r>
            <a:r>
              <a:rPr lang="en-US" sz="1800" dirty="0" smtClean="0">
                <a:latin typeface="Helvetica Neue Light"/>
                <a:cs typeface="Helvetica Neue Light"/>
              </a:rPr>
              <a:t>that can be anticipated to come from energy infrastructure existing as of 2010.  Cumulative total is </a:t>
            </a:r>
            <a:r>
              <a:rPr lang="en-US" sz="1800" dirty="0" smtClean="0">
                <a:latin typeface="Helvetica Neue"/>
                <a:cs typeface="Helvetica Neue"/>
              </a:rPr>
              <a:t>494 </a:t>
            </a:r>
            <a:r>
              <a:rPr lang="en-US" sz="1800" dirty="0" err="1" smtClean="0">
                <a:latin typeface="Helvetica Neue"/>
                <a:cs typeface="Helvetica Neue"/>
              </a:rPr>
              <a:t>Gt</a:t>
            </a:r>
            <a:r>
              <a:rPr lang="en-US" sz="1800" dirty="0" smtClean="0">
                <a:latin typeface="Helvetica Neue"/>
                <a:cs typeface="Helvetica Neue"/>
              </a:rPr>
              <a:t> CO</a:t>
            </a:r>
            <a:r>
              <a:rPr lang="en-US" sz="1800" baseline="-25000" dirty="0" smtClean="0">
                <a:latin typeface="Helvetica Neue"/>
                <a:cs typeface="Helvetica Neue"/>
              </a:rPr>
              <a:t>2</a:t>
            </a:r>
            <a:r>
              <a:rPr lang="en-US" sz="1800" dirty="0" smtClean="0">
                <a:latin typeface="Helvetica Neue Light"/>
                <a:cs typeface="Helvetica Neue Light"/>
              </a:rPr>
              <a:t>.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DCM10_Tre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88" y="1114420"/>
            <a:ext cx="4971288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Committed CO2 emissions - sectors</vt:lpstr>
      <vt:lpstr>Committed CO2 emissions - regions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Consumption-based accounting of CO2 emissions</dc:title>
  <dc:creator>Steven Davis</dc:creator>
  <cp:lastModifiedBy>Steven Davis</cp:lastModifiedBy>
  <cp:revision>4</cp:revision>
  <dcterms:created xsi:type="dcterms:W3CDTF">2015-10-19T20:22:53Z</dcterms:created>
  <dcterms:modified xsi:type="dcterms:W3CDTF">2015-10-19T22:45:41Z</dcterms:modified>
</cp:coreProperties>
</file>